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79" d="100"/>
          <a:sy n="79" d="100"/>
        </p:scale>
        <p:origin x="2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4-3-2019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4-3-2019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4-3-2019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HỆ THỐNG ĐO MỰC NƯỚC</a:t>
            </a:r>
            <a:br>
              <a:rPr lang="en-US" dirty="0" smtClean="0"/>
            </a:br>
            <a:r>
              <a:rPr lang="en-US" dirty="0" smtClean="0"/>
              <a:t>VÀ CẢNH BÁO NƯỚC DÂNG TỪ XA</a:t>
            </a:r>
            <a:endParaRPr lang="vi-V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4" algn="l"/>
            <a:r>
              <a:rPr lang="en-US" dirty="0" smtClean="0"/>
              <a:t>SINH VIÊN THỰC HIỆN: 	PHAN ĐÌNH </a:t>
            </a:r>
            <a:r>
              <a:rPr lang="en-US" dirty="0" smtClean="0"/>
              <a:t>TÙNG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71284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4. Client – ESP8266</a:t>
            </a:r>
            <a:endParaRPr lang="vi-VN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bị</a:t>
            </a:r>
            <a:r>
              <a:rPr lang="en-US" dirty="0" smtClean="0"/>
              <a:t>:</a:t>
            </a:r>
          </a:p>
          <a:p>
            <a:pPr lvl="2"/>
            <a:r>
              <a:rPr lang="en-US" dirty="0" smtClean="0"/>
              <a:t>ESP 8266 V1</a:t>
            </a:r>
          </a:p>
          <a:p>
            <a:pPr lvl="2"/>
            <a:r>
              <a:rPr lang="en-US" dirty="0" smtClean="0"/>
              <a:t>Module USB to UART Cp2102</a:t>
            </a:r>
          </a:p>
          <a:p>
            <a:pPr lvl="2"/>
            <a:r>
              <a:rPr lang="en-US" dirty="0" smtClean="0"/>
              <a:t>Module </a:t>
            </a:r>
            <a:r>
              <a:rPr lang="en-US" dirty="0" err="1" smtClean="0"/>
              <a:t>nguồn</a:t>
            </a:r>
            <a:endParaRPr lang="en-US" dirty="0" smtClean="0"/>
          </a:p>
          <a:p>
            <a:pPr lvl="2"/>
            <a:r>
              <a:rPr lang="en-US" dirty="0" err="1" smtClean="0"/>
              <a:t>Nguồn</a:t>
            </a:r>
            <a:r>
              <a:rPr lang="en-US" dirty="0" smtClean="0"/>
              <a:t> </a:t>
            </a:r>
            <a:r>
              <a:rPr lang="en-US" dirty="0" err="1" smtClean="0"/>
              <a:t>nuôi</a:t>
            </a:r>
            <a:r>
              <a:rPr lang="en-US" dirty="0" smtClean="0"/>
              <a:t>: </a:t>
            </a:r>
            <a:r>
              <a:rPr lang="en-US" dirty="0" err="1" smtClean="0"/>
              <a:t>củ</a:t>
            </a:r>
            <a:r>
              <a:rPr lang="en-US" dirty="0" smtClean="0"/>
              <a:t> </a:t>
            </a:r>
            <a:r>
              <a:rPr lang="en-US" dirty="0" err="1" smtClean="0"/>
              <a:t>sạc</a:t>
            </a:r>
            <a:r>
              <a:rPr lang="en-US" dirty="0" smtClean="0"/>
              <a:t> USB</a:t>
            </a:r>
          </a:p>
          <a:p>
            <a:pPr lvl="2"/>
            <a:r>
              <a:rPr lang="en-US" dirty="0" smtClean="0"/>
              <a:t>Module </a:t>
            </a:r>
            <a:r>
              <a:rPr lang="en-US" dirty="0" err="1" smtClean="0"/>
              <a:t>siêu</a:t>
            </a:r>
            <a:r>
              <a:rPr lang="en-US" dirty="0" smtClean="0"/>
              <a:t> </a:t>
            </a:r>
            <a:r>
              <a:rPr lang="en-US" dirty="0" err="1" smtClean="0"/>
              <a:t>âm</a:t>
            </a:r>
            <a:r>
              <a:rPr lang="en-US" dirty="0" smtClean="0"/>
              <a:t> HC – SR04</a:t>
            </a:r>
          </a:p>
          <a:p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:</a:t>
            </a:r>
          </a:p>
          <a:p>
            <a:pPr lvl="2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mực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endParaRPr lang="en-US" dirty="0" smtClean="0"/>
          </a:p>
          <a:p>
            <a:pPr lvl="2"/>
            <a:r>
              <a:rPr lang="en-US" dirty="0" err="1" smtClean="0"/>
              <a:t>Gửi</a:t>
            </a:r>
            <a:r>
              <a:rPr lang="en-US" dirty="0" smtClean="0"/>
              <a:t> </a:t>
            </a:r>
            <a:r>
              <a:rPr lang="en-US" dirty="0" err="1" smtClean="0"/>
              <a:t>lên</a:t>
            </a:r>
            <a:r>
              <a:rPr lang="en-US" dirty="0" smtClean="0"/>
              <a:t> server qua </a:t>
            </a:r>
            <a:r>
              <a:rPr lang="en-US" dirty="0" err="1" smtClean="0"/>
              <a:t>wifi</a:t>
            </a:r>
            <a:endParaRPr lang="vi-VN" dirty="0"/>
          </a:p>
        </p:txBody>
      </p:sp>
      <p:pic>
        <p:nvPicPr>
          <p:cNvPr id="4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37760" y="1804367"/>
            <a:ext cx="7254240" cy="408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738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4. Client – ESP8266</a:t>
            </a:r>
            <a:endParaRPr lang="vi-VN" sz="4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746" y="1792936"/>
            <a:ext cx="8600425" cy="4206875"/>
          </a:xfrm>
        </p:spPr>
      </p:pic>
      <p:sp>
        <p:nvSpPr>
          <p:cNvPr id="5" name="TextBox 4"/>
          <p:cNvSpPr txBox="1"/>
          <p:nvPr/>
        </p:nvSpPr>
        <p:spPr>
          <a:xfrm>
            <a:off x="4160520" y="6149340"/>
            <a:ext cx="43204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HÌNH ẢNH CƠ BẢN CỦA CLIENT</a:t>
            </a:r>
            <a:endParaRPr lang="vi-VN" sz="2400" dirty="0"/>
          </a:p>
        </p:txBody>
      </p:sp>
    </p:spTree>
    <p:extLst>
      <p:ext uri="{BB962C8B-B14F-4D97-AF65-F5344CB8AC3E}">
        <p14:creationId xmlns:p14="http://schemas.microsoft.com/office/powerpoint/2010/main" val="599576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ETHERNET + MODULE SIM</a:t>
            </a:r>
            <a:endParaRPr lang="vi-V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Thiết</a:t>
            </a:r>
            <a:r>
              <a:rPr lang="en-US" sz="2800" dirty="0" smtClean="0"/>
              <a:t> </a:t>
            </a:r>
            <a:r>
              <a:rPr lang="en-US" sz="2800" dirty="0" err="1" smtClean="0"/>
              <a:t>bị</a:t>
            </a:r>
            <a:r>
              <a:rPr lang="en-US" sz="2800" dirty="0" smtClean="0"/>
              <a:t>:</a:t>
            </a:r>
          </a:p>
          <a:p>
            <a:pPr lvl="2"/>
            <a:r>
              <a:rPr lang="en-US" sz="2400" dirty="0" smtClean="0"/>
              <a:t>Esp8266</a:t>
            </a:r>
          </a:p>
          <a:p>
            <a:pPr lvl="2"/>
            <a:r>
              <a:rPr lang="en-US" sz="2400" dirty="0" smtClean="0"/>
              <a:t>Module </a:t>
            </a:r>
            <a:r>
              <a:rPr lang="en-US" sz="2400" dirty="0" err="1" smtClean="0"/>
              <a:t>Nguồn</a:t>
            </a:r>
            <a:r>
              <a:rPr lang="en-US" sz="2400" dirty="0" smtClean="0"/>
              <a:t> 5v/2A</a:t>
            </a:r>
          </a:p>
          <a:p>
            <a:pPr lvl="2"/>
            <a:r>
              <a:rPr lang="en-US" sz="2400" dirty="0" smtClean="0"/>
              <a:t>Module SRF04</a:t>
            </a:r>
          </a:p>
          <a:p>
            <a:r>
              <a:rPr lang="en-US" sz="2800" dirty="0" err="1" smtClean="0"/>
              <a:t>Chức</a:t>
            </a:r>
            <a:r>
              <a:rPr lang="en-US" sz="2800" dirty="0" smtClean="0"/>
              <a:t> </a:t>
            </a:r>
            <a:r>
              <a:rPr lang="en-US" sz="2800" dirty="0" err="1" smtClean="0"/>
              <a:t>năng</a:t>
            </a:r>
            <a:endParaRPr lang="en-US" sz="2800" dirty="0" smtClean="0"/>
          </a:p>
          <a:p>
            <a:pPr lvl="2"/>
            <a:r>
              <a:rPr lang="en-US" sz="2400" dirty="0" smtClean="0"/>
              <a:t>Nhận </a:t>
            </a:r>
            <a:r>
              <a:rPr lang="en-US" sz="2400" dirty="0" err="1" smtClean="0"/>
              <a:t>lệnh</a:t>
            </a:r>
            <a:r>
              <a:rPr lang="en-US" sz="2400" dirty="0" smtClean="0"/>
              <a:t> từ server (gửi file JSON)</a:t>
            </a:r>
            <a:endParaRPr lang="vi-VN" sz="2400" dirty="0"/>
          </a:p>
        </p:txBody>
      </p:sp>
    </p:spTree>
    <p:extLst>
      <p:ext uri="{BB962C8B-B14F-4D97-AF65-F5344CB8AC3E}">
        <p14:creationId xmlns:p14="http://schemas.microsoft.com/office/powerpoint/2010/main" val="622216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5. Server</a:t>
            </a:r>
            <a:endParaRPr lang="vi-VN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Server </a:t>
            </a:r>
            <a:r>
              <a:rPr lang="en-US" sz="2800" dirty="0" err="1" smtClean="0"/>
              <a:t>viết</a:t>
            </a:r>
            <a:r>
              <a:rPr lang="en-US" sz="2800" dirty="0" smtClean="0"/>
              <a:t> </a:t>
            </a:r>
            <a:r>
              <a:rPr lang="en-US" sz="2800" dirty="0" err="1" smtClean="0"/>
              <a:t>bằng</a:t>
            </a:r>
            <a:r>
              <a:rPr lang="en-US" sz="2800" dirty="0" smtClean="0"/>
              <a:t> </a:t>
            </a:r>
            <a:r>
              <a:rPr lang="en-US" sz="2800" dirty="0" err="1" smtClean="0"/>
              <a:t>NodeJS</a:t>
            </a:r>
            <a:endParaRPr lang="en-US" sz="2800" dirty="0" smtClean="0"/>
          </a:p>
          <a:p>
            <a:r>
              <a:rPr lang="en-US" sz="2800" dirty="0" err="1" smtClean="0"/>
              <a:t>Dùng</a:t>
            </a:r>
            <a:r>
              <a:rPr lang="en-US" sz="2800" dirty="0" smtClean="0"/>
              <a:t> </a:t>
            </a:r>
            <a:r>
              <a:rPr lang="en-US" sz="2800" dirty="0" err="1" smtClean="0"/>
              <a:t>cơ</a:t>
            </a:r>
            <a:r>
              <a:rPr lang="en-US" sz="2800" dirty="0" smtClean="0"/>
              <a:t> </a:t>
            </a:r>
            <a:r>
              <a:rPr lang="en-US" sz="2800" dirty="0" err="1" smtClean="0"/>
              <a:t>sở</a:t>
            </a:r>
            <a:r>
              <a:rPr lang="en-US" sz="2800" dirty="0" smtClean="0"/>
              <a:t> </a:t>
            </a:r>
            <a:r>
              <a:rPr lang="en-US" sz="2800" dirty="0" err="1" smtClean="0"/>
              <a:t>dữ</a:t>
            </a:r>
            <a:r>
              <a:rPr lang="en-US" sz="2800" dirty="0" smtClean="0"/>
              <a:t> </a:t>
            </a:r>
            <a:r>
              <a:rPr lang="en-US" sz="2800" dirty="0" err="1" smtClean="0"/>
              <a:t>liệu</a:t>
            </a:r>
            <a:r>
              <a:rPr lang="en-US" sz="2800" dirty="0" smtClean="0"/>
              <a:t> </a:t>
            </a:r>
            <a:r>
              <a:rPr lang="en-US" sz="2800" dirty="0" err="1" smtClean="0"/>
              <a:t>MongoDB</a:t>
            </a:r>
            <a:endParaRPr lang="en-US" sz="2800" dirty="0" smtClean="0"/>
          </a:p>
          <a:p>
            <a:r>
              <a:rPr lang="en-US" sz="2800" dirty="0" err="1" smtClean="0"/>
              <a:t>Chức</a:t>
            </a:r>
            <a:r>
              <a:rPr lang="en-US" sz="2800" dirty="0" smtClean="0"/>
              <a:t> </a:t>
            </a:r>
            <a:r>
              <a:rPr lang="en-US" sz="2800" dirty="0" err="1" smtClean="0"/>
              <a:t>năng</a:t>
            </a:r>
            <a:r>
              <a:rPr lang="en-US" sz="2800" dirty="0" smtClean="0"/>
              <a:t>:</a:t>
            </a:r>
          </a:p>
          <a:p>
            <a:pPr lvl="2"/>
            <a:r>
              <a:rPr lang="en-US" sz="2400" dirty="0" smtClean="0"/>
              <a:t>Nhận thông tin từ client_esp8266</a:t>
            </a:r>
          </a:p>
          <a:p>
            <a:pPr lvl="2"/>
            <a:r>
              <a:rPr lang="en-US" sz="2400" dirty="0" smtClean="0"/>
              <a:t>Cho </a:t>
            </a:r>
            <a:r>
              <a:rPr lang="en-US" sz="2400" dirty="0" err="1" smtClean="0"/>
              <a:t>phép</a:t>
            </a:r>
            <a:r>
              <a:rPr lang="en-US" sz="2400" dirty="0" smtClean="0"/>
              <a:t> </a:t>
            </a:r>
            <a:r>
              <a:rPr lang="en-US" sz="2400" dirty="0" err="1" smtClean="0"/>
              <a:t>người</a:t>
            </a:r>
            <a:r>
              <a:rPr lang="en-US" sz="2400" dirty="0" smtClean="0"/>
              <a:t> dùng </a:t>
            </a:r>
            <a:r>
              <a:rPr lang="en-US" sz="2400" dirty="0" err="1" smtClean="0"/>
              <a:t>kiểm</a:t>
            </a:r>
            <a:r>
              <a:rPr lang="en-US" sz="2400" dirty="0" smtClean="0"/>
              <a:t> tra thường </a:t>
            </a:r>
            <a:r>
              <a:rPr lang="en-US" sz="2400" dirty="0" err="1" smtClean="0"/>
              <a:t>xuyên</a:t>
            </a:r>
            <a:r>
              <a:rPr lang="en-US" sz="2400" dirty="0" smtClean="0"/>
              <a:t> qua Web (</a:t>
            </a:r>
            <a:r>
              <a:rPr lang="en-US" sz="2400" dirty="0" err="1" smtClean="0"/>
              <a:t>ko</a:t>
            </a:r>
            <a:r>
              <a:rPr lang="en-US" sz="2400" dirty="0" smtClean="0"/>
              <a:t> </a:t>
            </a:r>
            <a:r>
              <a:rPr lang="en-US" sz="2400" dirty="0" err="1" smtClean="0"/>
              <a:t>chứng</a:t>
            </a:r>
            <a:r>
              <a:rPr lang="en-US" sz="2400" dirty="0" smtClean="0"/>
              <a:t> thực)</a:t>
            </a:r>
          </a:p>
          <a:p>
            <a:pPr marL="0" indent="0">
              <a:buNone/>
            </a:pPr>
            <a:endParaRPr lang="vi-VN" sz="2800" dirty="0"/>
          </a:p>
        </p:txBody>
      </p:sp>
    </p:spTree>
    <p:extLst>
      <p:ext uri="{BB962C8B-B14F-4D97-AF65-F5344CB8AC3E}">
        <p14:creationId xmlns:p14="http://schemas.microsoft.com/office/powerpoint/2010/main" val="2884444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Chi </a:t>
            </a:r>
            <a:r>
              <a:rPr lang="en-US" dirty="0" err="1" smtClean="0"/>
              <a:t>phí</a:t>
            </a:r>
            <a:endParaRPr lang="vi-VN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7789059"/>
              </p:ext>
            </p:extLst>
          </p:nvPr>
        </p:nvGraphicFramePr>
        <p:xfrm>
          <a:off x="1203325" y="2011363"/>
          <a:ext cx="978376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37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67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67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67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STT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Tên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Giá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Số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lượng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Thành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tiền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Nguồn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củ</a:t>
                      </a:r>
                      <a:r>
                        <a:rPr lang="en-US" baseline="0" dirty="0" smtClean="0"/>
                        <a:t> USB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ESP8266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CP2102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55000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55000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Module </a:t>
                      </a:r>
                      <a:r>
                        <a:rPr lang="en-US" dirty="0" err="1" smtClean="0"/>
                        <a:t>nguồn</a:t>
                      </a:r>
                      <a:r>
                        <a:rPr lang="en-US" baseline="0" dirty="0" smtClean="0"/>
                        <a:t> 1117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Cảm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biến</a:t>
                      </a:r>
                      <a:r>
                        <a:rPr lang="en-US" baseline="0" dirty="0" smtClean="0"/>
                        <a:t> HC SR04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Linh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kiện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khác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311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747420"/>
              </p:ext>
            </p:extLst>
          </p:nvPr>
        </p:nvGraphicFramePr>
        <p:xfrm>
          <a:off x="1203325" y="2011363"/>
          <a:ext cx="978376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337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567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5675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67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STT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Tên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Giá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Số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lượng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Thành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tiền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Arduino</a:t>
                      </a:r>
                      <a:r>
                        <a:rPr lang="en-US" dirty="0" smtClean="0"/>
                        <a:t> Uno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Ethernet/ESP8266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165000/90000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165000/90000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Sim</a:t>
                      </a:r>
                      <a:r>
                        <a:rPr lang="en-US" dirty="0" smtClean="0"/>
                        <a:t> 900A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Nguồn</a:t>
                      </a:r>
                      <a:r>
                        <a:rPr lang="en-US" baseline="0" dirty="0" smtClean="0"/>
                        <a:t> 5v 2A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50000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Sim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Linh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kiện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khác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30000</a:t>
                      </a:r>
                      <a:endParaRPr lang="vi-V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6. Chi </a:t>
            </a:r>
            <a:r>
              <a:rPr lang="en-US" dirty="0" err="1" smtClean="0"/>
              <a:t>phí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8821800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8000"/>
              </a:schemeClr>
              <a:schemeClr val="phClr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C3935CB6-B0E3-44A7-AB37-996D901F73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100</TotalTime>
  <Words>216</Words>
  <Application>Microsoft Office PowerPoint</Application>
  <PresentationFormat>Widescreen</PresentationFormat>
  <Paragraphs>93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Corbel</vt:lpstr>
      <vt:lpstr>Tahoma</vt:lpstr>
      <vt:lpstr>Verdana</vt:lpstr>
      <vt:lpstr>Wingdings</vt:lpstr>
      <vt:lpstr>Banded</vt:lpstr>
      <vt:lpstr>HỆ THỐNG ĐO MỰC NƯỚC VÀ CẢNH BÁO NƯỚC DÂNG TỪ XA</vt:lpstr>
      <vt:lpstr>4. Client – ESP8266</vt:lpstr>
      <vt:lpstr>4. Client – ESP8266</vt:lpstr>
      <vt:lpstr>5. ETHERNET + MODULE SIM</vt:lpstr>
      <vt:lpstr>5. Server</vt:lpstr>
      <vt:lpstr>6. Chi phí</vt:lpstr>
      <vt:lpstr>6. Chi phí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HỆ THỐNG ĐO MỰC NƯỚC VÀ CẢNH BÁO NƯỚC DÂNG TỪ XA</dc:title>
  <dc:creator>Phan Đình Tùng</dc:creator>
  <cp:lastModifiedBy>Phan Đình Tùng</cp:lastModifiedBy>
  <cp:revision>11</cp:revision>
  <dcterms:created xsi:type="dcterms:W3CDTF">2017-04-13T14:22:53Z</dcterms:created>
  <dcterms:modified xsi:type="dcterms:W3CDTF">2019-03-04T01:10:57Z</dcterms:modified>
</cp:coreProperties>
</file>

<file path=docProps/thumbnail.jpeg>
</file>